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73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5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90" d="100"/>
          <a:sy n="90" d="100"/>
        </p:scale>
        <p:origin x="39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39067-A9BD-0953-B2E7-6098A8AFA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08F9E8-84D0-5EA8-41AC-75778685B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4A62FD-A978-F8B4-B661-463E02E78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0329-CBF6-4229-9EA8-E7E231E3116B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04A8D-2A27-4346-857E-3C32A2040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21D9F-76EF-8DD6-ABA5-DB9A6E3D3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29A1-21C9-4CC3-997E-4770C4210D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769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59397-92B6-DCB0-D917-11DA5E72A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C39179-9E66-6A42-706C-11BE5C2F3C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6BBE1-B04C-6991-32A5-F95E57349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0329-CBF6-4229-9EA8-E7E231E3116B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0608B-8584-D2E0-95E5-311B3EAFA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B4DB8-BF3D-A4AA-2260-8E0839C36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29A1-21C9-4CC3-997E-4770C4210D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3437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378AE8-8ED6-1FC5-4CA7-BC8E6EC0AC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F7D6C7-4878-3806-42E4-84BF668B1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9FB69-1B9E-7EF6-26EB-F68D91F12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0329-CBF6-4229-9EA8-E7E231E3116B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73E93-C617-96EB-E4E4-C2EA7E3CD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65B35-617D-1A32-03D5-6E8554E5A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29A1-21C9-4CC3-997E-4770C4210D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3428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1D664-47E4-22A8-3228-0AB745F99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2E137-1602-F18F-652C-1453B46CB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DB3BB-0880-6D20-0E17-E799395D5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0329-CBF6-4229-9EA8-E7E231E3116B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1EC24-685E-9E5A-046A-B871AF700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0D945-2682-EC2B-50D7-B3E15EC6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29A1-21C9-4CC3-997E-4770C4210D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1893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1CC98-AFBD-9DAB-5764-FAFF25F2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991CB-FD8F-19F3-D843-0E643F0C3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CD63A-7A32-49B7-012B-04491E8B4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0329-CBF6-4229-9EA8-E7E231E3116B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6A07D-5BDD-1E59-8A41-4F4EE0246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34B36-0D68-5E65-00E0-A2BFC1EE2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29A1-21C9-4CC3-997E-4770C4210D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5339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A8090-59E3-21D5-045E-DD7EBFAF8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706AE-3AE5-32C1-2F00-3571FDCF60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235E00-C562-B491-4D41-4E365D98EC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900C0A-6515-E90E-B9C9-384FDF625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0329-CBF6-4229-9EA8-E7E231E3116B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99C9CF-F4A9-6591-B86A-2ABE4762D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04B914-7751-55CE-BE3D-18659CF7E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29A1-21C9-4CC3-997E-4770C4210D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7204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CDEBF-0094-E3F5-C549-D253DBD04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B2136-B130-9DEE-2490-9A72EC48B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0A6BA3-3D31-489D-B5E4-950F7AF807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04A193-9D49-2BB4-895C-BF488BC9B1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2CFDB0-C706-DAE3-4F0C-6233A878BF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DB0C8C-3FD4-4988-6B61-DC32ED040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0329-CBF6-4229-9EA8-E7E231E3116B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93E04F-E3C3-3536-634A-AA3C218AB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CC1191-E72F-936D-4755-18FD1F1CA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29A1-21C9-4CC3-997E-4770C4210D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2300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0558A-91EB-41DC-E56F-68C2BABB0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EFD468-6B84-D2CA-8564-CE2EAC95D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0329-CBF6-4229-9EA8-E7E231E3116B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185290-D8EE-9148-96B8-3D16DF740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00EE81-ADA4-79BF-DE1C-453B6459D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29A1-21C9-4CC3-997E-4770C4210D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2533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9EA68B-4D38-E5F2-8CB4-56D955AFF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0329-CBF6-4229-9EA8-E7E231E3116B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2CE443-BA59-5008-86E8-37F329928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D7972-DF95-2D56-9F01-00052DEE0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29A1-21C9-4CC3-997E-4770C4210D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2771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6C230-3385-BCA9-BADF-39FEDD10E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A0C07-4E05-1E7A-42B5-C7360E9CF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09D947-6F25-BE3E-E676-467630511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BE98D0-F590-60CB-A247-B74935E3A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0329-CBF6-4229-9EA8-E7E231E3116B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60BBC2-0A18-353A-0847-43BCC10D5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7B20C-E04E-7DDA-BF67-6F821C62E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29A1-21C9-4CC3-997E-4770C4210D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8458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EDA16-78F1-E2E4-CB4C-AA638D1C4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FD1A4D-DCB5-56BC-FC66-E6BC54009A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3AF1A5-A97F-A13B-D800-CC0BEC9262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8F69D6-1019-0BB4-09FE-BE28EA75B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90329-CBF6-4229-9EA8-E7E231E3116B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D7EC3A-EC13-D9AC-F3FE-EC1341A51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30A9A-A76D-AD12-54AD-AA4010269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F29A1-21C9-4CC3-997E-4770C4210D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7201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B2A7A4-E4C1-CA43-21EF-6848207A1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42D15-DCE3-2D61-C081-E4D4FCEC8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F58A2-8476-5803-FD2B-EDBC49A25F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90329-CBF6-4229-9EA8-E7E231E3116B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B1D1-A13E-3B91-ADB1-C16472793D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D2197-7EB8-2EAB-59F8-321EE37BB7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4F29A1-21C9-4CC3-997E-4770C4210D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5056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B8E38-1C10-69AA-08DB-D45FB863C5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VM language guide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112168-0276-8A9F-EE96-620A021194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err="1"/>
              <a:t>Dharsini</a:t>
            </a:r>
            <a:r>
              <a:rPr lang="en-IN" dirty="0"/>
              <a:t> Sri B</a:t>
            </a:r>
          </a:p>
        </p:txBody>
      </p:sp>
    </p:spTree>
    <p:extLst>
      <p:ext uri="{BB962C8B-B14F-4D97-AF65-F5344CB8AC3E}">
        <p14:creationId xmlns:p14="http://schemas.microsoft.com/office/powerpoint/2010/main" val="95796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FE73C8-743B-EC00-E855-104F1179D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317" y="123430"/>
            <a:ext cx="9272950" cy="659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801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35105C-7CA6-C926-1F16-66B9A9540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867" y="159685"/>
            <a:ext cx="9330266" cy="653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50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31417C-7003-F384-579E-9A1D966F1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944" y="279400"/>
            <a:ext cx="9050986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64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35D3A-F03A-41F5-B020-B4A5CE39E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33" y="130015"/>
            <a:ext cx="8764162" cy="656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144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4AFB26-19D1-27ED-9DDB-AE2FEA1BD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534" y="62004"/>
            <a:ext cx="8161866" cy="654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03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C36603-60C7-B8D3-5EA4-3B675C19E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733" y="145879"/>
            <a:ext cx="8187267" cy="65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77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75F251-D896-DF1D-0B70-578379F388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" r="-1"/>
          <a:stretch/>
        </p:blipFill>
        <p:spPr>
          <a:xfrm>
            <a:off x="1667933" y="80958"/>
            <a:ext cx="8660058" cy="652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29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F1181B-68D5-EE52-ADB8-1BFF5DCCC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153518"/>
            <a:ext cx="9279467" cy="657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70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2FDACE-FFA4-6B0D-E6E8-46CE9AA2E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334" y="136136"/>
            <a:ext cx="8468852" cy="672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285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585E6D-7DFF-2643-A42F-877F3BD27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533" y="224833"/>
            <a:ext cx="8542867" cy="632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83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C82D0E-A298-DFCC-E95D-517B83D99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269682"/>
            <a:ext cx="8847667" cy="618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581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CFEE30-F5A4-2231-EC4C-782F78DEF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774" y="2072522"/>
            <a:ext cx="7986452" cy="271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264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2FECB7-0152-654D-6E3C-89D9E2015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99" y="88900"/>
            <a:ext cx="8212667" cy="666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41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7BBC0A-AA1F-1026-61A3-F9C746E58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78426"/>
            <a:ext cx="8305799" cy="664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48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B2ACC1-2FF4-7F1E-16DA-11871C935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999" y="82825"/>
            <a:ext cx="8906933" cy="670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03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339321-94DF-F2B1-BCA3-EC51AF089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4488"/>
            <a:ext cx="9448800" cy="666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11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0695C6-2E34-4B5C-450A-FF88FF906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8284"/>
            <a:ext cx="10414000" cy="657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85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566719-8044-521B-0F88-DBC0965A5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938" y="228600"/>
            <a:ext cx="10517638" cy="633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45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548E73-BBBE-EF08-FAA5-003D13D0C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068" y="211445"/>
            <a:ext cx="8161584" cy="643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301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A3DC35-8862-C1C2-525B-E81C72CA2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933" y="495220"/>
            <a:ext cx="7738534" cy="598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63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DA307E-D4B6-565A-F081-A880174DC8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48"/>
          <a:stretch/>
        </p:blipFill>
        <p:spPr>
          <a:xfrm>
            <a:off x="1600199" y="53788"/>
            <a:ext cx="9665701" cy="675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2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5F616F-DC7F-5AFE-98E7-5D812B080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941" y="0"/>
            <a:ext cx="77181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27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AC312E-5DBA-9E41-95C2-AD1CC9A56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532" y="120783"/>
            <a:ext cx="7679267" cy="665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48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81C1F5-2897-AB6E-7892-18CAF4377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55267"/>
            <a:ext cx="7873999" cy="650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580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77231E-BF68-7ADC-4E9E-39097F09E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67" y="41540"/>
            <a:ext cx="8525933" cy="690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849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70EC6C-B6BE-E7B1-EC46-30AA01288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757" y="266930"/>
            <a:ext cx="8504175" cy="640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51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6</Words>
  <Application>Microsoft Office PowerPoint</Application>
  <PresentationFormat>Widescreen</PresentationFormat>
  <Paragraphs>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VM language guide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VM language guide</dc:title>
  <dc:creator>DHARSINI SRI</dc:creator>
  <cp:lastModifiedBy>DHARSINI SRI</cp:lastModifiedBy>
  <cp:revision>1</cp:revision>
  <dcterms:created xsi:type="dcterms:W3CDTF">2024-05-14T07:59:11Z</dcterms:created>
  <dcterms:modified xsi:type="dcterms:W3CDTF">2024-05-14T08:44:08Z</dcterms:modified>
</cp:coreProperties>
</file>